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3"/>
  </p:notesMasterIdLst>
  <p:sldIdLst>
    <p:sldId id="256" r:id="rId2"/>
  </p:sldIdLst>
  <p:sldSz cx="30279975" cy="42806938"/>
  <p:notesSz cx="7315200" cy="9601200"/>
  <p:defaultTextStyle>
    <a:defPPr>
      <a:defRPr lang="en-GB"/>
    </a:defPPr>
    <a:lvl1pPr algn="l" defTabSz="457200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+mn-ea"/>
        <a:cs typeface="+mn-cs"/>
      </a:defRPr>
    </a:lvl1pPr>
    <a:lvl2pPr marL="742950" indent="-285750" algn="l" defTabSz="457200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+mn-ea"/>
        <a:cs typeface="+mn-cs"/>
      </a:defRPr>
    </a:lvl2pPr>
    <a:lvl3pPr marL="1143000" indent="-228600" algn="l" defTabSz="457200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+mn-ea"/>
        <a:cs typeface="+mn-cs"/>
      </a:defRPr>
    </a:lvl3pPr>
    <a:lvl4pPr marL="1600200" indent="-228600" algn="l" defTabSz="457200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+mn-ea"/>
        <a:cs typeface="+mn-cs"/>
      </a:defRPr>
    </a:lvl4pPr>
    <a:lvl5pPr marL="2057400" indent="-228600" algn="l" defTabSz="457200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024" userDrawn="1">
          <p15:clr>
            <a:srgbClr val="A4A3A4"/>
          </p15:clr>
        </p15:guide>
        <p15:guide id="2" pos="2304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009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12C8C85-51F0-491E-9774-3900AFEF0FD7}" styleName="Light Style 2 - Accent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>
        <p:scale>
          <a:sx n="48" d="100"/>
          <a:sy n="48" d="100"/>
        </p:scale>
        <p:origin x="-1812" y="36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66" d="100"/>
        <a:sy n="66" d="100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3024"/>
        <p:guide pos="2304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AutoShape 1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lIns="96661" tIns="48331" rIns="96661" bIns="48331" anchor="ctr"/>
          <a:lstStyle/>
          <a:p>
            <a:pPr>
              <a:buFont typeface="Times New Roman" pitchFamily="16" charset="0"/>
              <a:buNone/>
              <a:defRPr/>
            </a:pPr>
            <a:endParaRPr lang="en-US">
              <a:latin typeface="Arial" charset="0"/>
            </a:endParaRPr>
          </a:p>
        </p:txBody>
      </p:sp>
      <p:sp>
        <p:nvSpPr>
          <p:cNvPr id="2050" name="AutoShape 2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lIns="96661" tIns="48331" rIns="96661" bIns="48331" anchor="ctr"/>
          <a:lstStyle/>
          <a:p>
            <a:pPr>
              <a:buFont typeface="Times New Roman" pitchFamily="16" charset="0"/>
              <a:buNone/>
              <a:defRPr/>
            </a:pPr>
            <a:endParaRPr lang="en-US">
              <a:latin typeface="Arial" charset="0"/>
            </a:endParaRPr>
          </a:p>
        </p:txBody>
      </p:sp>
      <p:sp>
        <p:nvSpPr>
          <p:cNvPr id="2051" name="AutoShape 3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lIns="96661" tIns="48331" rIns="96661" bIns="48331" anchor="ctr"/>
          <a:lstStyle/>
          <a:p>
            <a:pPr>
              <a:buFont typeface="Times New Roman" pitchFamily="16" charset="0"/>
              <a:buNone/>
              <a:defRPr/>
            </a:pPr>
            <a:endParaRPr lang="en-US">
              <a:latin typeface="Arial" charset="0"/>
            </a:endParaRPr>
          </a:p>
        </p:txBody>
      </p:sp>
      <p:sp>
        <p:nvSpPr>
          <p:cNvPr id="2052" name="AutoShape 4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lIns="96661" tIns="48331" rIns="96661" bIns="48331" anchor="ctr"/>
          <a:lstStyle/>
          <a:p>
            <a:pPr>
              <a:buFont typeface="Times New Roman" pitchFamily="16" charset="0"/>
              <a:buNone/>
              <a:defRPr/>
            </a:pPr>
            <a:endParaRPr lang="en-US">
              <a:latin typeface="Arial" charset="0"/>
            </a:endParaRPr>
          </a:p>
        </p:txBody>
      </p:sp>
      <p:sp>
        <p:nvSpPr>
          <p:cNvPr id="2053" name="AutoShape 5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lIns="96661" tIns="48331" rIns="96661" bIns="48331" anchor="ctr"/>
          <a:lstStyle/>
          <a:p>
            <a:pPr>
              <a:buFont typeface="Times New Roman" pitchFamily="16" charset="0"/>
              <a:buNone/>
              <a:defRPr/>
            </a:pPr>
            <a:endParaRPr lang="en-US">
              <a:latin typeface="Arial" charset="0"/>
            </a:endParaRPr>
          </a:p>
        </p:txBody>
      </p:sp>
      <p:sp>
        <p:nvSpPr>
          <p:cNvPr id="2054" name="AutoShape 6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lIns="96661" tIns="48331" rIns="96661" bIns="48331" anchor="ctr"/>
          <a:lstStyle/>
          <a:p>
            <a:pPr>
              <a:buFont typeface="Times New Roman" pitchFamily="16" charset="0"/>
              <a:buNone/>
              <a:defRPr/>
            </a:pPr>
            <a:endParaRPr lang="en-US">
              <a:latin typeface="Arial" charset="0"/>
            </a:endParaRPr>
          </a:p>
        </p:txBody>
      </p:sp>
      <p:sp>
        <p:nvSpPr>
          <p:cNvPr id="2055" name="AutoShape 7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lIns="96661" tIns="48331" rIns="96661" bIns="48331" anchor="ctr"/>
          <a:lstStyle/>
          <a:p>
            <a:pPr>
              <a:buFont typeface="Times New Roman" pitchFamily="16" charset="0"/>
              <a:buNone/>
              <a:defRPr/>
            </a:pPr>
            <a:endParaRPr lang="en-US">
              <a:latin typeface="Arial" charset="0"/>
            </a:endParaRPr>
          </a:p>
        </p:txBody>
      </p:sp>
      <p:sp>
        <p:nvSpPr>
          <p:cNvPr id="2056" name="AutoShape 8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lIns="96661" tIns="48331" rIns="96661" bIns="48331" anchor="ctr"/>
          <a:lstStyle/>
          <a:p>
            <a:pPr>
              <a:buFont typeface="Times New Roman" pitchFamily="16" charset="0"/>
              <a:buNone/>
              <a:defRPr/>
            </a:pPr>
            <a:endParaRPr lang="en-US">
              <a:latin typeface="Arial" charset="0"/>
            </a:endParaRPr>
          </a:p>
        </p:txBody>
      </p:sp>
      <p:sp>
        <p:nvSpPr>
          <p:cNvPr id="2057" name="AutoShape 9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lIns="96661" tIns="48331" rIns="96661" bIns="48331" anchor="ctr"/>
          <a:lstStyle/>
          <a:p>
            <a:pPr>
              <a:buFont typeface="Times New Roman" pitchFamily="16" charset="0"/>
              <a:buNone/>
              <a:defRPr/>
            </a:pPr>
            <a:endParaRPr lang="en-US">
              <a:latin typeface="Arial" charset="0"/>
            </a:endParaRPr>
          </a:p>
        </p:txBody>
      </p:sp>
      <p:sp>
        <p:nvSpPr>
          <p:cNvPr id="2058" name="AutoShape 10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lIns="96661" tIns="48331" rIns="96661" bIns="48331" anchor="ctr"/>
          <a:lstStyle/>
          <a:p>
            <a:pPr>
              <a:buFont typeface="Times New Roman" pitchFamily="16" charset="0"/>
              <a:buNone/>
              <a:defRPr/>
            </a:pPr>
            <a:endParaRPr lang="en-US">
              <a:latin typeface="Arial" charset="0"/>
            </a:endParaRPr>
          </a:p>
        </p:txBody>
      </p:sp>
      <p:sp>
        <p:nvSpPr>
          <p:cNvPr id="2059" name="AutoShape 11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lIns="96661" tIns="48331" rIns="96661" bIns="48331" anchor="ctr"/>
          <a:lstStyle/>
          <a:p>
            <a:pPr>
              <a:buFont typeface="Times New Roman" pitchFamily="16" charset="0"/>
              <a:buNone/>
              <a:defRPr/>
            </a:pPr>
            <a:endParaRPr lang="en-US">
              <a:latin typeface="Arial" charset="0"/>
            </a:endParaRPr>
          </a:p>
        </p:txBody>
      </p:sp>
      <p:sp>
        <p:nvSpPr>
          <p:cNvPr id="2060" name="AutoShape 12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lIns="96661" tIns="48331" rIns="96661" bIns="48331" anchor="ctr"/>
          <a:lstStyle/>
          <a:p>
            <a:pPr>
              <a:buFont typeface="Times New Roman" pitchFamily="16" charset="0"/>
              <a:buNone/>
              <a:defRPr/>
            </a:pPr>
            <a:endParaRPr lang="en-US">
              <a:latin typeface="Arial" charset="0"/>
            </a:endParaRPr>
          </a:p>
        </p:txBody>
      </p:sp>
      <p:sp>
        <p:nvSpPr>
          <p:cNvPr id="2061" name="AutoShape 13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lIns="96661" tIns="48331" rIns="96661" bIns="48331" anchor="ctr"/>
          <a:lstStyle/>
          <a:p>
            <a:pPr>
              <a:buFont typeface="Times New Roman" pitchFamily="16" charset="0"/>
              <a:buNone/>
              <a:defRPr/>
            </a:pPr>
            <a:endParaRPr lang="en-US">
              <a:latin typeface="Arial" charset="0"/>
            </a:endParaRPr>
          </a:p>
        </p:txBody>
      </p:sp>
      <p:sp>
        <p:nvSpPr>
          <p:cNvPr id="3087" name="Rectangle 14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-10934700" y="-12387263"/>
            <a:ext cx="9263062" cy="13095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sp>
      <p:sp>
        <p:nvSpPr>
          <p:cNvPr id="2063" name="Rectangle 15"/>
          <p:cNvSpPr>
            <a:spLocks noGrp="1" noChangeArrowheads="1"/>
          </p:cNvSpPr>
          <p:nvPr>
            <p:ph type="body"/>
          </p:nvPr>
        </p:nvSpPr>
        <p:spPr bwMode="auto">
          <a:xfrm>
            <a:off x="731521" y="4560570"/>
            <a:ext cx="5828453" cy="4297204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noProof="0" smtClean="0"/>
          </a:p>
        </p:txBody>
      </p:sp>
    </p:spTree>
    <p:extLst>
      <p:ext uri="{BB962C8B-B14F-4D97-AF65-F5344CB8AC3E}">
        <p14:creationId xmlns:p14="http://schemas.microsoft.com/office/powerpoint/2010/main" val="31791071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2384425" y="730250"/>
            <a:ext cx="2546350" cy="360045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9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731521" y="4560570"/>
            <a:ext cx="5850467" cy="432054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altLang="en-US" dirty="0" smtClean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653801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71713" y="13298488"/>
            <a:ext cx="25736550" cy="91757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41838" y="24257000"/>
            <a:ext cx="21196300" cy="1093946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0ADBB41-E298-4CD9-BCCF-A55EEBCFF3A4}" type="slidenum">
              <a:rPr lang="en-IN" altLang="en-US"/>
              <a:pPr/>
              <a:t>‹#›</a:t>
            </a:fld>
            <a:endParaRPr lang="en-IN" altLang="en-US"/>
          </a:p>
        </p:txBody>
      </p:sp>
    </p:spTree>
    <p:extLst>
      <p:ext uri="{BB962C8B-B14F-4D97-AF65-F5344CB8AC3E}">
        <p14:creationId xmlns:p14="http://schemas.microsoft.com/office/powerpoint/2010/main" val="27181767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F6CF986-A9B5-4ECF-A1A3-B0F8CE24F223}" type="slidenum">
              <a:rPr lang="en-IN" altLang="en-US"/>
              <a:pPr/>
              <a:t>‹#›</a:t>
            </a:fld>
            <a:endParaRPr lang="en-IN" altLang="en-US"/>
          </a:p>
        </p:txBody>
      </p:sp>
    </p:spTree>
    <p:extLst>
      <p:ext uri="{BB962C8B-B14F-4D97-AF65-F5344CB8AC3E}">
        <p14:creationId xmlns:p14="http://schemas.microsoft.com/office/powerpoint/2010/main" val="8894913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1936075" y="1714500"/>
            <a:ext cx="6807200" cy="365029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14475" y="1714500"/>
            <a:ext cx="20269200" cy="365029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ECC6945-C293-4E83-9606-7A65BE08B9B5}" type="slidenum">
              <a:rPr lang="en-IN" altLang="en-US"/>
              <a:pPr/>
              <a:t>‹#›</a:t>
            </a:fld>
            <a:endParaRPr lang="en-IN" altLang="en-US"/>
          </a:p>
        </p:txBody>
      </p:sp>
    </p:spTree>
    <p:extLst>
      <p:ext uri="{BB962C8B-B14F-4D97-AF65-F5344CB8AC3E}">
        <p14:creationId xmlns:p14="http://schemas.microsoft.com/office/powerpoint/2010/main" val="42537055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64A07AB-35DC-486A-8863-842EB2BFB382}" type="slidenum">
              <a:rPr lang="en-IN" altLang="en-US"/>
              <a:pPr/>
              <a:t>‹#›</a:t>
            </a:fld>
            <a:endParaRPr lang="en-IN" altLang="en-US"/>
          </a:p>
        </p:txBody>
      </p:sp>
    </p:spTree>
    <p:extLst>
      <p:ext uri="{BB962C8B-B14F-4D97-AF65-F5344CB8AC3E}">
        <p14:creationId xmlns:p14="http://schemas.microsoft.com/office/powerpoint/2010/main" val="26234814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92363" y="27508200"/>
            <a:ext cx="25738137" cy="8501063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392363" y="18143538"/>
            <a:ext cx="25738137" cy="9364662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7AB7B3C-727E-4F49-800D-509F2E8ED367}" type="slidenum">
              <a:rPr lang="en-IN" altLang="en-US"/>
              <a:pPr/>
              <a:t>‹#›</a:t>
            </a:fld>
            <a:endParaRPr lang="en-IN" altLang="en-US"/>
          </a:p>
        </p:txBody>
      </p:sp>
    </p:spTree>
    <p:extLst>
      <p:ext uri="{BB962C8B-B14F-4D97-AF65-F5344CB8AC3E}">
        <p14:creationId xmlns:p14="http://schemas.microsoft.com/office/powerpoint/2010/main" val="13232847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14475" y="9988550"/>
            <a:ext cx="13538200" cy="282289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205075" y="9988550"/>
            <a:ext cx="13538200" cy="282289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DD575B2-4232-4449-B02E-08ABA7536932}" type="slidenum">
              <a:rPr lang="en-IN" altLang="en-US"/>
              <a:pPr/>
              <a:t>‹#›</a:t>
            </a:fld>
            <a:endParaRPr lang="en-IN" altLang="en-US"/>
          </a:p>
        </p:txBody>
      </p:sp>
    </p:spTree>
    <p:extLst>
      <p:ext uri="{BB962C8B-B14F-4D97-AF65-F5344CB8AC3E}">
        <p14:creationId xmlns:p14="http://schemas.microsoft.com/office/powerpoint/2010/main" val="20322648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14475" y="1714500"/>
            <a:ext cx="27251025" cy="7134225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14475" y="9582150"/>
            <a:ext cx="13377863" cy="39925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14475" y="13574713"/>
            <a:ext cx="13377863" cy="246634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5381288" y="9582150"/>
            <a:ext cx="13384212" cy="39925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5381288" y="13574713"/>
            <a:ext cx="13384212" cy="246634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3C8344A-C471-49D5-80DC-9CCCFA918EB4}" type="slidenum">
              <a:rPr lang="en-IN" altLang="en-US"/>
              <a:pPr/>
              <a:t>‹#›</a:t>
            </a:fld>
            <a:endParaRPr lang="en-IN" altLang="en-US"/>
          </a:p>
        </p:txBody>
      </p:sp>
    </p:spTree>
    <p:extLst>
      <p:ext uri="{BB962C8B-B14F-4D97-AF65-F5344CB8AC3E}">
        <p14:creationId xmlns:p14="http://schemas.microsoft.com/office/powerpoint/2010/main" val="35907801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ED931D5-1001-4164-A522-8EDB08E47F39}" type="slidenum">
              <a:rPr lang="en-IN" altLang="en-US"/>
              <a:pPr/>
              <a:t>‹#›</a:t>
            </a:fld>
            <a:endParaRPr lang="en-IN" altLang="en-US"/>
          </a:p>
        </p:txBody>
      </p:sp>
    </p:spTree>
    <p:extLst>
      <p:ext uri="{BB962C8B-B14F-4D97-AF65-F5344CB8AC3E}">
        <p14:creationId xmlns:p14="http://schemas.microsoft.com/office/powerpoint/2010/main" val="25408348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727D4DE-FC74-4811-8AAB-562C792C6019}" type="slidenum">
              <a:rPr lang="en-IN" altLang="en-US"/>
              <a:pPr/>
              <a:t>‹#›</a:t>
            </a:fld>
            <a:endParaRPr lang="en-IN" altLang="en-US"/>
          </a:p>
        </p:txBody>
      </p:sp>
    </p:spTree>
    <p:extLst>
      <p:ext uri="{BB962C8B-B14F-4D97-AF65-F5344CB8AC3E}">
        <p14:creationId xmlns:p14="http://schemas.microsoft.com/office/powerpoint/2010/main" val="41831937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14475" y="1704975"/>
            <a:ext cx="9961563" cy="725328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837988" y="1704975"/>
            <a:ext cx="16927512" cy="36533138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14475" y="8958263"/>
            <a:ext cx="9961563" cy="292798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B9D5950-43DE-46A7-8044-DB852B7AA234}" type="slidenum">
              <a:rPr lang="en-IN" altLang="en-US"/>
              <a:pPr/>
              <a:t>‹#›</a:t>
            </a:fld>
            <a:endParaRPr lang="en-IN" altLang="en-US"/>
          </a:p>
        </p:txBody>
      </p:sp>
    </p:spTree>
    <p:extLst>
      <p:ext uri="{BB962C8B-B14F-4D97-AF65-F5344CB8AC3E}">
        <p14:creationId xmlns:p14="http://schemas.microsoft.com/office/powerpoint/2010/main" val="21666118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35663" y="29965650"/>
            <a:ext cx="18167350" cy="35369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935663" y="3824288"/>
            <a:ext cx="18167350" cy="2568416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35663" y="33502600"/>
            <a:ext cx="18167350" cy="502443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F903B83-5FB7-495C-A298-E4D7C3E6DBC9}" type="slidenum">
              <a:rPr lang="en-IN" altLang="en-US"/>
              <a:pPr/>
              <a:t>‹#›</a:t>
            </a:fld>
            <a:endParaRPr lang="en-IN" altLang="en-US"/>
          </a:p>
        </p:txBody>
      </p:sp>
    </p:spTree>
    <p:extLst>
      <p:ext uri="{BB962C8B-B14F-4D97-AF65-F5344CB8AC3E}">
        <p14:creationId xmlns:p14="http://schemas.microsoft.com/office/powerpoint/2010/main" val="19410010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1514475" y="1714500"/>
            <a:ext cx="27228800" cy="711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417600" tIns="208800" rIns="417600" bIns="208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the title text format</a:t>
            </a:r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1514475" y="9988550"/>
            <a:ext cx="27228800" cy="2822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417600" tIns="208800" rIns="417600" bIns="208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the outline text format</a:t>
            </a:r>
          </a:p>
          <a:p>
            <a:pPr lvl="1"/>
            <a:r>
              <a:rPr lang="en-GB" altLang="en-US" smtClean="0"/>
              <a:t>Second Outline Level</a:t>
            </a:r>
          </a:p>
          <a:p>
            <a:pPr lvl="2"/>
            <a:r>
              <a:rPr lang="en-GB" altLang="en-US" smtClean="0"/>
              <a:t>Third Outline Level</a:t>
            </a:r>
          </a:p>
          <a:p>
            <a:pPr lvl="3"/>
            <a:r>
              <a:rPr lang="en-GB" altLang="en-US" smtClean="0"/>
              <a:t>Fourth Outline Level</a:t>
            </a:r>
          </a:p>
          <a:p>
            <a:pPr lvl="4"/>
            <a:r>
              <a:rPr lang="en-GB" altLang="en-US" smtClean="0"/>
              <a:t>Fifth Outline Level</a:t>
            </a:r>
          </a:p>
          <a:p>
            <a:pPr lvl="4"/>
            <a:r>
              <a:rPr lang="en-GB" altLang="en-US" smtClean="0"/>
              <a:t>Sixth Outline Level</a:t>
            </a:r>
          </a:p>
          <a:p>
            <a:pPr lvl="4"/>
            <a:r>
              <a:rPr lang="en-GB" altLang="en-US" smtClean="0"/>
              <a:t>Seventh Outline Level</a:t>
            </a:r>
          </a:p>
          <a:p>
            <a:pPr lvl="4"/>
            <a:r>
              <a:rPr lang="en-GB" altLang="en-US" smtClean="0"/>
              <a:t>Eighth Outline Level</a:t>
            </a:r>
          </a:p>
          <a:p>
            <a:pPr lvl="4"/>
            <a:r>
              <a:rPr lang="en-GB" altLang="en-US" smtClean="0"/>
              <a:t>Ninth Outline Level</a:t>
            </a:r>
          </a:p>
        </p:txBody>
      </p:sp>
      <p:sp>
        <p:nvSpPr>
          <p:cNvPr id="2" name="Text Box 3"/>
          <p:cNvSpPr txBox="1">
            <a:spLocks noChangeArrowheads="1"/>
          </p:cNvSpPr>
          <p:nvPr/>
        </p:nvSpPr>
        <p:spPr bwMode="auto">
          <a:xfrm>
            <a:off x="1514475" y="38984238"/>
            <a:ext cx="7045325" cy="29527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buFont typeface="Times New Roman" pitchFamily="16" charset="0"/>
              <a:buNone/>
              <a:defRPr/>
            </a:pPr>
            <a:endParaRPr lang="en-US">
              <a:latin typeface="Arial" charset="0"/>
            </a:endParaRPr>
          </a:p>
        </p:txBody>
      </p:sp>
      <p:sp>
        <p:nvSpPr>
          <p:cNvPr id="1028" name="Text Box 4"/>
          <p:cNvSpPr txBox="1">
            <a:spLocks noChangeArrowheads="1"/>
          </p:cNvSpPr>
          <p:nvPr/>
        </p:nvSpPr>
        <p:spPr bwMode="auto">
          <a:xfrm>
            <a:off x="10345738" y="38984238"/>
            <a:ext cx="9569450" cy="29527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buFont typeface="Times New Roman" pitchFamily="16" charset="0"/>
              <a:buNone/>
              <a:defRPr/>
            </a:pPr>
            <a:endParaRPr lang="en-US">
              <a:latin typeface="Arial" charset="0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21701125" y="38984238"/>
            <a:ext cx="7042150" cy="29495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417600" tIns="208800" rIns="417600" bIns="208800" numCol="1" anchor="t" anchorCtr="0" compatLnSpc="1">
            <a:prstTxWarp prst="textNoShape">
              <a:avLst/>
            </a:prstTxWarp>
          </a:bodyPr>
          <a:lstStyle>
            <a:lvl1pPr>
              <a:buClrTx/>
              <a:buFontTx/>
              <a:buNone/>
              <a:defRPr>
                <a:solidFill>
                  <a:srgbClr val="FFFFFF"/>
                </a:solidFill>
              </a:defRPr>
            </a:lvl1pPr>
          </a:lstStyle>
          <a:p>
            <a:fld id="{88A6D6D3-01EE-49EB-9564-B333C283FFCA}" type="slidenum">
              <a:rPr lang="en-IN" altLang="en-US"/>
              <a:pPr/>
              <a:t>‹#›</a:t>
            </a:fld>
            <a:endParaRPr lang="en-I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0100">
          <a:solidFill>
            <a:srgbClr val="000000"/>
          </a:solidFill>
          <a:latin typeface="+mj-lt"/>
          <a:ea typeface="+mj-ea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0100">
          <a:solidFill>
            <a:srgbClr val="000000"/>
          </a:solidFill>
          <a:latin typeface="Arial" charset="0"/>
          <a:ea typeface="WenQuanYi Micro Hei" charset="0"/>
          <a:cs typeface="WenQuanYi Micro Hei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0100">
          <a:solidFill>
            <a:srgbClr val="000000"/>
          </a:solidFill>
          <a:latin typeface="Arial" charset="0"/>
          <a:ea typeface="WenQuanYi Micro Hei" charset="0"/>
          <a:cs typeface="WenQuanYi Micro Hei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0100">
          <a:solidFill>
            <a:srgbClr val="000000"/>
          </a:solidFill>
          <a:latin typeface="Arial" charset="0"/>
          <a:ea typeface="WenQuanYi Micro Hei" charset="0"/>
          <a:cs typeface="WenQuanYi Micro Hei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0100">
          <a:solidFill>
            <a:srgbClr val="000000"/>
          </a:solidFill>
          <a:latin typeface="Arial" charset="0"/>
          <a:ea typeface="WenQuanYi Micro Hei" charset="0"/>
          <a:cs typeface="WenQuanYi Micro Hei" charset="0"/>
        </a:defRPr>
      </a:lvl5pPr>
      <a:lvl6pPr marL="25146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100">
          <a:solidFill>
            <a:srgbClr val="000000"/>
          </a:solidFill>
          <a:latin typeface="Arial" charset="0"/>
          <a:ea typeface="WenQuanYi Micro Hei" charset="0"/>
          <a:cs typeface="WenQuanYi Micro Hei" charset="0"/>
        </a:defRPr>
      </a:lvl6pPr>
      <a:lvl7pPr marL="29718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100">
          <a:solidFill>
            <a:srgbClr val="000000"/>
          </a:solidFill>
          <a:latin typeface="Arial" charset="0"/>
          <a:ea typeface="WenQuanYi Micro Hei" charset="0"/>
          <a:cs typeface="WenQuanYi Micro Hei" charset="0"/>
        </a:defRPr>
      </a:lvl7pPr>
      <a:lvl8pPr marL="34290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100">
          <a:solidFill>
            <a:srgbClr val="000000"/>
          </a:solidFill>
          <a:latin typeface="Arial" charset="0"/>
          <a:ea typeface="WenQuanYi Micro Hei" charset="0"/>
          <a:cs typeface="WenQuanYi Micro Hei" charset="0"/>
        </a:defRPr>
      </a:lvl8pPr>
      <a:lvl9pPr marL="38862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100">
          <a:solidFill>
            <a:srgbClr val="000000"/>
          </a:solidFill>
          <a:latin typeface="Arial" charset="0"/>
          <a:ea typeface="WenQuanYi Micro Hei" charset="0"/>
          <a:cs typeface="WenQuanYi Micro Hei" charset="0"/>
        </a:defRPr>
      </a:lvl9pPr>
    </p:titleStyle>
    <p:bodyStyle>
      <a:lvl1pPr marL="342900" indent="-342900" algn="l" defTabSz="457200" rtl="0" eaLnBrk="0" fontAlgn="base" hangingPunct="0">
        <a:spcBef>
          <a:spcPts val="365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buChar char="•"/>
        <a:defRPr sz="146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ts val="32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buChar char="–"/>
        <a:defRPr sz="128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ts val="275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buChar char="•"/>
        <a:defRPr sz="110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ts val="2275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buChar char="–"/>
        <a:defRPr sz="91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ts val="2275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buChar char="»"/>
        <a:defRPr sz="91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457200" rtl="0" eaLnBrk="0" fontAlgn="base" hangingPunct="0">
        <a:spcBef>
          <a:spcPts val="2275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9100">
          <a:solidFill>
            <a:srgbClr val="000000"/>
          </a:solidFill>
          <a:latin typeface="+mn-lt"/>
          <a:ea typeface="+mn-ea"/>
          <a:cs typeface="+mn-cs"/>
        </a:defRPr>
      </a:lvl6pPr>
      <a:lvl7pPr marL="2971800" indent="-228600" algn="l" defTabSz="457200" rtl="0" eaLnBrk="0" fontAlgn="base" hangingPunct="0">
        <a:spcBef>
          <a:spcPts val="2275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9100">
          <a:solidFill>
            <a:srgbClr val="000000"/>
          </a:solidFill>
          <a:latin typeface="+mn-lt"/>
          <a:ea typeface="+mn-ea"/>
          <a:cs typeface="+mn-cs"/>
        </a:defRPr>
      </a:lvl7pPr>
      <a:lvl8pPr marL="3429000" indent="-228600" algn="l" defTabSz="457200" rtl="0" eaLnBrk="0" fontAlgn="base" hangingPunct="0">
        <a:spcBef>
          <a:spcPts val="2275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9100">
          <a:solidFill>
            <a:srgbClr val="000000"/>
          </a:solidFill>
          <a:latin typeface="+mn-lt"/>
          <a:ea typeface="+mn-ea"/>
          <a:cs typeface="+mn-cs"/>
        </a:defRPr>
      </a:lvl8pPr>
      <a:lvl9pPr marL="3886200" indent="-228600" algn="l" defTabSz="457200" rtl="0" eaLnBrk="0" fontAlgn="base" hangingPunct="0">
        <a:spcBef>
          <a:spcPts val="2275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9100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5" name="Text Box 9"/>
          <p:cNvSpPr txBox="1">
            <a:spLocks noChangeArrowheads="1"/>
          </p:cNvSpPr>
          <p:nvPr/>
        </p:nvSpPr>
        <p:spPr bwMode="auto">
          <a:xfrm>
            <a:off x="1135855" y="1077735"/>
            <a:ext cx="27965400" cy="52034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417600" tIns="208800" rIns="417600" bIns="208800"/>
          <a:lstStyle>
            <a:lvl1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410700" algn="l"/>
                <a:tab pos="10134600" algn="l"/>
                <a:tab pos="10858500" algn="l"/>
                <a:tab pos="11582400" algn="l"/>
                <a:tab pos="12306300" algn="l"/>
                <a:tab pos="13030200" algn="l"/>
                <a:tab pos="13754100" algn="l"/>
                <a:tab pos="14478000" algn="l"/>
                <a:tab pos="15201900" algn="l"/>
                <a:tab pos="15925800" algn="l"/>
                <a:tab pos="166497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</a:defRPr>
            </a:lvl1pPr>
            <a:lvl2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410700" algn="l"/>
                <a:tab pos="10134600" algn="l"/>
                <a:tab pos="10858500" algn="l"/>
                <a:tab pos="11582400" algn="l"/>
                <a:tab pos="12306300" algn="l"/>
                <a:tab pos="13030200" algn="l"/>
                <a:tab pos="13754100" algn="l"/>
                <a:tab pos="14478000" algn="l"/>
                <a:tab pos="15201900" algn="l"/>
                <a:tab pos="15925800" algn="l"/>
                <a:tab pos="166497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</a:defRPr>
            </a:lvl2pPr>
            <a:lvl3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410700" algn="l"/>
                <a:tab pos="10134600" algn="l"/>
                <a:tab pos="10858500" algn="l"/>
                <a:tab pos="11582400" algn="l"/>
                <a:tab pos="12306300" algn="l"/>
                <a:tab pos="13030200" algn="l"/>
                <a:tab pos="13754100" algn="l"/>
                <a:tab pos="14478000" algn="l"/>
                <a:tab pos="15201900" algn="l"/>
                <a:tab pos="15925800" algn="l"/>
                <a:tab pos="166497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</a:defRPr>
            </a:lvl3pPr>
            <a:lvl4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410700" algn="l"/>
                <a:tab pos="10134600" algn="l"/>
                <a:tab pos="10858500" algn="l"/>
                <a:tab pos="11582400" algn="l"/>
                <a:tab pos="12306300" algn="l"/>
                <a:tab pos="13030200" algn="l"/>
                <a:tab pos="13754100" algn="l"/>
                <a:tab pos="14478000" algn="l"/>
                <a:tab pos="15201900" algn="l"/>
                <a:tab pos="15925800" algn="l"/>
                <a:tab pos="166497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</a:defRPr>
            </a:lvl4pPr>
            <a:lvl5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410700" algn="l"/>
                <a:tab pos="10134600" algn="l"/>
                <a:tab pos="10858500" algn="l"/>
                <a:tab pos="11582400" algn="l"/>
                <a:tab pos="12306300" algn="l"/>
                <a:tab pos="13030200" algn="l"/>
                <a:tab pos="13754100" algn="l"/>
                <a:tab pos="14478000" algn="l"/>
                <a:tab pos="15201900" algn="l"/>
                <a:tab pos="15925800" algn="l"/>
                <a:tab pos="166497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410700" algn="l"/>
                <a:tab pos="10134600" algn="l"/>
                <a:tab pos="10858500" algn="l"/>
                <a:tab pos="11582400" algn="l"/>
                <a:tab pos="12306300" algn="l"/>
                <a:tab pos="13030200" algn="l"/>
                <a:tab pos="13754100" algn="l"/>
                <a:tab pos="14478000" algn="l"/>
                <a:tab pos="15201900" algn="l"/>
                <a:tab pos="15925800" algn="l"/>
                <a:tab pos="166497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410700" algn="l"/>
                <a:tab pos="10134600" algn="l"/>
                <a:tab pos="10858500" algn="l"/>
                <a:tab pos="11582400" algn="l"/>
                <a:tab pos="12306300" algn="l"/>
                <a:tab pos="13030200" algn="l"/>
                <a:tab pos="13754100" algn="l"/>
                <a:tab pos="14478000" algn="l"/>
                <a:tab pos="15201900" algn="l"/>
                <a:tab pos="15925800" algn="l"/>
                <a:tab pos="166497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410700" algn="l"/>
                <a:tab pos="10134600" algn="l"/>
                <a:tab pos="10858500" algn="l"/>
                <a:tab pos="11582400" algn="l"/>
                <a:tab pos="12306300" algn="l"/>
                <a:tab pos="13030200" algn="l"/>
                <a:tab pos="13754100" algn="l"/>
                <a:tab pos="14478000" algn="l"/>
                <a:tab pos="15201900" algn="l"/>
                <a:tab pos="15925800" algn="l"/>
                <a:tab pos="166497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410700" algn="l"/>
                <a:tab pos="10134600" algn="l"/>
                <a:tab pos="10858500" algn="l"/>
                <a:tab pos="11582400" algn="l"/>
                <a:tab pos="12306300" algn="l"/>
                <a:tab pos="13030200" algn="l"/>
                <a:tab pos="13754100" algn="l"/>
                <a:tab pos="14478000" algn="l"/>
                <a:tab pos="15201900" algn="l"/>
                <a:tab pos="15925800" algn="l"/>
                <a:tab pos="166497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buClrTx/>
              <a:buFontTx/>
              <a:buNone/>
            </a:pPr>
            <a:r>
              <a:rPr lang="en-US" altLang="en-US" sz="6600" b="1" dirty="0" smtClean="0">
                <a:solidFill>
                  <a:srgbClr val="000096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Title</a:t>
            </a:r>
            <a:endParaRPr lang="en-US" altLang="en-US" sz="6600" b="1" dirty="0">
              <a:solidFill>
                <a:srgbClr val="000096"/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pPr algn="ctr" eaLnBrk="1" hangingPunct="1">
              <a:buClrTx/>
              <a:buFontTx/>
              <a:buNone/>
            </a:pPr>
            <a:endParaRPr lang="en-US" altLang="en-US" sz="3600" b="1" dirty="0" smtClean="0">
              <a:solidFill>
                <a:srgbClr val="3333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hangingPunct="1">
              <a:buClrTx/>
              <a:buFontTx/>
              <a:buNone/>
            </a:pPr>
            <a:r>
              <a:rPr lang="en-US" altLang="en-US" sz="4600" dirty="0" smtClean="0">
                <a:solidFill>
                  <a:srgbClr val="00000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Author 1</a:t>
            </a:r>
            <a:r>
              <a:rPr lang="en-US" altLang="en-US" sz="4600" baseline="30000" dirty="0" smtClean="0">
                <a:solidFill>
                  <a:srgbClr val="00000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1,2</a:t>
            </a:r>
            <a:r>
              <a:rPr lang="en-IN" altLang="en-US" sz="4600" dirty="0" smtClean="0">
                <a:solidFill>
                  <a:srgbClr val="00000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, Author 2</a:t>
            </a:r>
            <a:r>
              <a:rPr lang="en-US" altLang="en-US" sz="4600" baseline="30000" dirty="0" smtClean="0">
                <a:solidFill>
                  <a:srgbClr val="00000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1</a:t>
            </a:r>
            <a:r>
              <a:rPr lang="en-IN" altLang="en-US" sz="4600" dirty="0">
                <a:solidFill>
                  <a:srgbClr val="00000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 </a:t>
            </a:r>
            <a:r>
              <a:rPr lang="en-IN" altLang="en-US" sz="4600" dirty="0" smtClean="0">
                <a:solidFill>
                  <a:srgbClr val="00000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and Author 3</a:t>
            </a:r>
            <a:r>
              <a:rPr lang="en-US" altLang="en-US" sz="4600" baseline="30000" dirty="0" smtClean="0">
                <a:solidFill>
                  <a:srgbClr val="00000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2</a:t>
            </a:r>
            <a:r>
              <a:rPr lang="en-IN" altLang="en-US" sz="4600" dirty="0" smtClean="0">
                <a:solidFill>
                  <a:srgbClr val="00000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 </a:t>
            </a:r>
            <a:r>
              <a:rPr lang="en-IN" altLang="en-US" sz="4400" dirty="0" smtClean="0">
                <a:solidFill>
                  <a:srgbClr val="00000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/>
            </a:r>
            <a:br>
              <a:rPr lang="en-IN" altLang="en-US" sz="4400" dirty="0" smtClean="0">
                <a:solidFill>
                  <a:srgbClr val="00000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</a:br>
            <a:r>
              <a:rPr lang="en-US" altLang="en-US" sz="3600" baseline="30000" dirty="0" smtClean="0">
                <a:solidFill>
                  <a:srgbClr val="00000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1 </a:t>
            </a:r>
            <a:r>
              <a:rPr lang="en-IN" altLang="en-US" sz="3600" dirty="0" smtClean="0">
                <a:solidFill>
                  <a:srgbClr val="00000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Affiliation 1.</a:t>
            </a:r>
            <a:r>
              <a:rPr lang="en-US" altLang="en-US" sz="3600" baseline="30000" dirty="0" smtClean="0">
                <a:solidFill>
                  <a:srgbClr val="00000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 </a:t>
            </a:r>
          </a:p>
          <a:p>
            <a:pPr algn="ctr" eaLnBrk="1" hangingPunct="1">
              <a:buClrTx/>
              <a:buFontTx/>
              <a:buNone/>
            </a:pPr>
            <a:r>
              <a:rPr lang="en-US" altLang="en-US" sz="3600" baseline="30000" dirty="0" smtClean="0">
                <a:solidFill>
                  <a:srgbClr val="00000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2 </a:t>
            </a:r>
            <a:r>
              <a:rPr lang="en-US" altLang="en-US" sz="3600" dirty="0" smtClean="0">
                <a:solidFill>
                  <a:schemeClr val="tx1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Affiliation 2</a:t>
            </a:r>
            <a:r>
              <a:rPr lang="en-IN" altLang="en-US" sz="3600" dirty="0" smtClean="0">
                <a:solidFill>
                  <a:srgbClr val="00000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.</a:t>
            </a:r>
          </a:p>
          <a:p>
            <a:pPr algn="ctr" eaLnBrk="1" hangingPunct="1">
              <a:buClrTx/>
            </a:pPr>
            <a:r>
              <a:rPr lang="en-US" altLang="en-US" sz="3600" dirty="0" smtClean="0">
                <a:solidFill>
                  <a:srgbClr val="000096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Email: corresponding author</a:t>
            </a:r>
          </a:p>
          <a:p>
            <a:pPr algn="ctr" eaLnBrk="1" hangingPunct="1">
              <a:buClrTx/>
              <a:buFontTx/>
              <a:buNone/>
            </a:pPr>
            <a:r>
              <a:rPr lang="en-US" altLang="en-US" sz="5400" b="1" i="1" dirty="0" smtClean="0">
                <a:solidFill>
                  <a:srgbClr val="0000FF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/>
            </a:r>
            <a:br>
              <a:rPr lang="en-US" altLang="en-US" sz="5400" b="1" i="1" dirty="0" smtClean="0">
                <a:solidFill>
                  <a:srgbClr val="0000FF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</a:br>
            <a:r>
              <a:rPr lang="en-US" altLang="en-US" sz="4800" b="1" i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altLang="en-US" sz="4800" b="1" i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altLang="en-US" sz="4800" b="1" i="1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57" name="Text Box 11"/>
          <p:cNvSpPr txBox="1">
            <a:spLocks noChangeArrowheads="1"/>
          </p:cNvSpPr>
          <p:nvPr/>
        </p:nvSpPr>
        <p:spPr bwMode="auto">
          <a:xfrm>
            <a:off x="1728788" y="17927638"/>
            <a:ext cx="18415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  <p:sp>
        <p:nvSpPr>
          <p:cNvPr id="2058" name="Text Box 12"/>
          <p:cNvSpPr txBox="1">
            <a:spLocks noChangeArrowheads="1"/>
          </p:cNvSpPr>
          <p:nvPr/>
        </p:nvSpPr>
        <p:spPr bwMode="auto">
          <a:xfrm>
            <a:off x="1500188" y="11955463"/>
            <a:ext cx="7924800" cy="604837"/>
          </a:xfrm>
          <a:prstGeom prst="rect">
            <a:avLst/>
          </a:prstGeom>
          <a:solidFill>
            <a:srgbClr val="FFFFFF"/>
          </a:solidFill>
          <a:ln w="25560">
            <a:solidFill>
              <a:srgbClr val="FFFFFF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altLang="en-US"/>
          </a:p>
        </p:txBody>
      </p:sp>
      <p:sp>
        <p:nvSpPr>
          <p:cNvPr id="2067" name="Rectangle 22"/>
          <p:cNvSpPr>
            <a:spLocks noChangeArrowheads="1"/>
          </p:cNvSpPr>
          <p:nvPr/>
        </p:nvSpPr>
        <p:spPr bwMode="auto">
          <a:xfrm>
            <a:off x="5538788" y="19545300"/>
            <a:ext cx="1841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  <p:sp>
        <p:nvSpPr>
          <p:cNvPr id="2071" name="AutoShape 26"/>
          <p:cNvSpPr>
            <a:spLocks noChangeArrowheads="1"/>
          </p:cNvSpPr>
          <p:nvPr/>
        </p:nvSpPr>
        <p:spPr bwMode="auto">
          <a:xfrm>
            <a:off x="1343025" y="18802350"/>
            <a:ext cx="1588" cy="1588"/>
          </a:xfrm>
          <a:custGeom>
            <a:avLst/>
            <a:gdLst>
              <a:gd name="T0" fmla="*/ 0 w 1"/>
              <a:gd name="T1" fmla="*/ -104071168 h 1"/>
              <a:gd name="T2" fmla="*/ 0 w 1"/>
              <a:gd name="T3" fmla="*/ -104071168 h 1"/>
              <a:gd name="T4" fmla="*/ 0 w 1"/>
              <a:gd name="T5" fmla="*/ -104071168 h 1"/>
              <a:gd name="T6" fmla="*/ 0 w 1"/>
              <a:gd name="T7" fmla="*/ -104071168 h 1"/>
              <a:gd name="T8" fmla="*/ 0 60000 65536"/>
              <a:gd name="T9" fmla="*/ 0 60000 65536"/>
              <a:gd name="T10" fmla="*/ 0 60000 65536"/>
              <a:gd name="T11" fmla="*/ 0 60000 65536"/>
              <a:gd name="T12" fmla="*/ 0 w 1"/>
              <a:gd name="T13" fmla="*/ 0 h 1"/>
              <a:gd name="T14" fmla="*/ 1 w 1"/>
              <a:gd name="T15" fmla="*/ 1 h 1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" h="1" extrusionOk="0">
                <a:moveTo>
                  <a:pt x="0" y="-65536"/>
                </a:moveTo>
                <a:lnTo>
                  <a:pt x="0" y="-65536"/>
                </a:lnTo>
              </a:path>
              <a:path w="1" h="1" extrusionOk="0">
                <a:moveTo>
                  <a:pt x="0" y="-65536"/>
                </a:moveTo>
                <a:lnTo>
                  <a:pt x="0" y="-65536"/>
                </a:lnTo>
              </a:path>
            </a:pathLst>
          </a:custGeom>
          <a:noFill/>
          <a:ln w="1908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  <p:sp>
        <p:nvSpPr>
          <p:cNvPr id="5" name="Rectangle 63"/>
          <p:cNvSpPr>
            <a:spLocks noChangeArrowheads="1"/>
          </p:cNvSpPr>
          <p:nvPr/>
        </p:nvSpPr>
        <p:spPr bwMode="auto">
          <a:xfrm>
            <a:off x="38238" y="555499"/>
            <a:ext cx="29250998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just"/>
            <a:endParaRPr lang="en-US"/>
          </a:p>
        </p:txBody>
      </p:sp>
      <p:sp>
        <p:nvSpPr>
          <p:cNvPr id="28" name="TextBox 27"/>
          <p:cNvSpPr txBox="1"/>
          <p:nvPr/>
        </p:nvSpPr>
        <p:spPr>
          <a:xfrm>
            <a:off x="914537" y="7218180"/>
            <a:ext cx="28411027" cy="830997"/>
          </a:xfrm>
          <a:prstGeom prst="rect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54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sz="4800" b="1" dirty="0">
                <a:latin typeface="Garamond" panose="02020404030301010803" pitchFamily="18" charset="0"/>
              </a:rPr>
              <a:t> </a:t>
            </a:r>
            <a:r>
              <a:rPr lang="en-US" sz="4800" b="1" dirty="0" smtClean="0">
                <a:latin typeface="Garamond" panose="02020404030301010803" pitchFamily="18" charset="0"/>
              </a:rPr>
              <a:t>Abstract</a:t>
            </a:r>
            <a:endParaRPr lang="en-US" sz="4800" b="1" dirty="0">
              <a:latin typeface="Garamond" panose="02020404030301010803" pitchFamily="18" charset="0"/>
            </a:endParaRPr>
          </a:p>
        </p:txBody>
      </p:sp>
      <p:sp>
        <p:nvSpPr>
          <p:cNvPr id="6" name="Rectangle 5"/>
          <p:cNvSpPr/>
          <p:nvPr/>
        </p:nvSpPr>
        <p:spPr bwMode="auto">
          <a:xfrm>
            <a:off x="914537" y="8081989"/>
            <a:ext cx="28374699" cy="2532480"/>
          </a:xfrm>
          <a:prstGeom prst="rect">
            <a:avLst/>
          </a:prstGeom>
          <a:noFill/>
          <a:ln w="76200" cap="flat" cmpd="sng" algn="ctr">
            <a:solidFill>
              <a:schemeClr val="accent6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pic>
        <p:nvPicPr>
          <p:cNvPr id="1026" name="Picture 2" descr="http://itn-finesse.eu/wp-content/uploads/2016/10/cropped-logofinessesmall1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1332" y="1233581"/>
            <a:ext cx="3367175" cy="1524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6" name="TextBox 35"/>
          <p:cNvSpPr txBox="1"/>
          <p:nvPr/>
        </p:nvSpPr>
        <p:spPr>
          <a:xfrm>
            <a:off x="914538" y="38251615"/>
            <a:ext cx="28411026" cy="830997"/>
          </a:xfrm>
          <a:prstGeom prst="rect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54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sz="4800" b="1" dirty="0">
                <a:latin typeface="Garamond" panose="02020404030301010803" pitchFamily="18" charset="0"/>
              </a:rPr>
              <a:t>Acknowledgement </a:t>
            </a:r>
          </a:p>
        </p:txBody>
      </p:sp>
      <p:sp>
        <p:nvSpPr>
          <p:cNvPr id="37" name="Rectangle 36"/>
          <p:cNvSpPr/>
          <p:nvPr/>
        </p:nvSpPr>
        <p:spPr bwMode="auto">
          <a:xfrm>
            <a:off x="918234" y="39047104"/>
            <a:ext cx="28407330" cy="2532480"/>
          </a:xfrm>
          <a:prstGeom prst="rect">
            <a:avLst/>
          </a:prstGeom>
          <a:noFill/>
          <a:ln w="76200" cap="flat" cmpd="sng" algn="ctr">
            <a:solidFill>
              <a:schemeClr val="accent6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11" name="Rectangle 10"/>
          <p:cNvSpPr/>
          <p:nvPr/>
        </p:nvSpPr>
        <p:spPr bwMode="auto">
          <a:xfrm>
            <a:off x="914537" y="11337018"/>
            <a:ext cx="13865410" cy="26192048"/>
          </a:xfrm>
          <a:prstGeom prst="rect">
            <a:avLst/>
          </a:prstGeom>
          <a:noFill/>
          <a:ln w="76200" cap="flat" cmpd="sng" algn="ctr">
            <a:solidFill>
              <a:schemeClr val="accent6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40" name="Rectangle 39"/>
          <p:cNvSpPr/>
          <p:nvPr/>
        </p:nvSpPr>
        <p:spPr bwMode="auto">
          <a:xfrm>
            <a:off x="15456309" y="11337018"/>
            <a:ext cx="13869255" cy="26192048"/>
          </a:xfrm>
          <a:prstGeom prst="rect">
            <a:avLst/>
          </a:prstGeom>
          <a:noFill/>
          <a:ln w="76200" cap="flat" cmpd="sng" algn="ctr">
            <a:solidFill>
              <a:schemeClr val="accent6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15430039" y="23886225"/>
            <a:ext cx="13831086" cy="830997"/>
          </a:xfrm>
          <a:prstGeom prst="rect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54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sz="4800" b="1" dirty="0" smtClean="0">
                <a:latin typeface="Garamond" panose="02020404030301010803" pitchFamily="18" charset="0"/>
              </a:rPr>
              <a:t>Conclusion </a:t>
            </a:r>
            <a:endParaRPr lang="en-US" sz="4800" b="1" dirty="0">
              <a:latin typeface="Garamond" panose="02020404030301010803" pitchFamily="18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943074" y="11375880"/>
            <a:ext cx="13836873" cy="830997"/>
          </a:xfrm>
          <a:prstGeom prst="rect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54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sz="4800" b="1" dirty="0" smtClean="0">
                <a:latin typeface="Garamond" panose="02020404030301010803" pitchFamily="18" charset="0"/>
              </a:rPr>
              <a:t>Motivation </a:t>
            </a:r>
            <a:endParaRPr lang="en-US" sz="4800" b="1" dirty="0">
              <a:latin typeface="Garamond" panose="02020404030301010803" pitchFamily="18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914537" y="19891301"/>
            <a:ext cx="13808335" cy="830997"/>
          </a:xfrm>
          <a:prstGeom prst="rect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54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sz="4800" b="1" dirty="0" smtClean="0">
                <a:latin typeface="Garamond" panose="02020404030301010803" pitchFamily="18" charset="0"/>
              </a:rPr>
              <a:t>Introduction </a:t>
            </a:r>
            <a:endParaRPr lang="en-US" sz="4800" b="1" dirty="0">
              <a:latin typeface="Garamond" panose="02020404030301010803" pitchFamily="18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15517228" y="11375879"/>
            <a:ext cx="13808335" cy="830997"/>
          </a:xfrm>
          <a:prstGeom prst="rect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54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sz="4800" b="1" dirty="0" smtClean="0">
                <a:latin typeface="Garamond" panose="02020404030301010803" pitchFamily="18" charset="0"/>
              </a:rPr>
              <a:t>Results and Discussion </a:t>
            </a:r>
            <a:endParaRPr lang="en-US" sz="4800" b="1" dirty="0">
              <a:latin typeface="Garamond" panose="02020404030301010803" pitchFamily="18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943074" y="29276581"/>
            <a:ext cx="13808335" cy="830997"/>
          </a:xfrm>
          <a:prstGeom prst="rect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54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sz="4800" b="1" dirty="0" smtClean="0">
                <a:latin typeface="Garamond" panose="02020404030301010803" pitchFamily="18" charset="0"/>
              </a:rPr>
              <a:t>Experimental Setup </a:t>
            </a:r>
            <a:endParaRPr lang="en-US" sz="4800" b="1" dirty="0">
              <a:latin typeface="Garamond" panose="02020404030301010803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135855" y="8287812"/>
            <a:ext cx="243848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chemeClr val="tx1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An abstract </a:t>
            </a:r>
            <a:endParaRPr lang="en-US" sz="3600" dirty="0">
              <a:solidFill>
                <a:schemeClr val="tx1"/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343025" y="12834517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22" name="TextBox 21"/>
          <p:cNvSpPr txBox="1"/>
          <p:nvPr/>
        </p:nvSpPr>
        <p:spPr>
          <a:xfrm>
            <a:off x="1091332" y="12552173"/>
            <a:ext cx="13454743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lvl="0" indent="-457200" algn="just">
              <a:buFont typeface="Wingdings" panose="05000000000000000000" pitchFamily="2" charset="2"/>
              <a:buChar char="v"/>
            </a:pPr>
            <a:r>
              <a:rPr lang="en-US" sz="3600" b="1" dirty="0" smtClean="0">
                <a:solidFill>
                  <a:schemeClr val="bg1"/>
                </a:solidFill>
                <a:latin typeface="Garamond" panose="02020404030301010803" pitchFamily="18" charset="0"/>
                <a:cs typeface="Times New Roman" panose="02020603050405020304" pitchFamily="18" charset="0"/>
              </a:rPr>
              <a:t>  </a:t>
            </a:r>
          </a:p>
          <a:p>
            <a:pPr marL="457200" lvl="0" indent="-457200" algn="just">
              <a:buFont typeface="Wingdings" panose="05000000000000000000" pitchFamily="2" charset="2"/>
              <a:buChar char="v"/>
            </a:pPr>
            <a:r>
              <a:rPr lang="en-US" sz="3600" b="1" dirty="0">
                <a:solidFill>
                  <a:schemeClr val="bg1"/>
                </a:solidFill>
                <a:latin typeface="Garamond" panose="02020404030301010803" pitchFamily="18" charset="0"/>
                <a:cs typeface="Times New Roman" panose="02020603050405020304" pitchFamily="18" charset="0"/>
              </a:rPr>
              <a:t> </a:t>
            </a:r>
            <a:endParaRPr lang="en-US" sz="3600" b="1" dirty="0" smtClean="0">
              <a:solidFill>
                <a:schemeClr val="bg1"/>
              </a:solidFill>
              <a:latin typeface="Garamond" panose="02020404030301010803" pitchFamily="18" charset="0"/>
              <a:cs typeface="Times New Roman" panose="02020603050405020304" pitchFamily="18" charset="0"/>
            </a:endParaRPr>
          </a:p>
          <a:p>
            <a:pPr marL="457200" lvl="0" indent="-457200" algn="just">
              <a:buFont typeface="Wingdings" panose="05000000000000000000" pitchFamily="2" charset="2"/>
              <a:buChar char="v"/>
            </a:pPr>
            <a:r>
              <a:rPr lang="en-US" sz="3600" b="1" dirty="0">
                <a:solidFill>
                  <a:schemeClr val="bg1"/>
                </a:solidFill>
                <a:latin typeface="Garamond" panose="02020404030301010803" pitchFamily="18" charset="0"/>
                <a:cs typeface="Times New Roman" panose="02020603050405020304" pitchFamily="18" charset="0"/>
              </a:rPr>
              <a:t> </a:t>
            </a:r>
            <a:endParaRPr lang="en-US" sz="3600" b="1" dirty="0" smtClean="0">
              <a:solidFill>
                <a:schemeClr val="bg1"/>
              </a:solidFill>
              <a:latin typeface="Garamond" panose="02020404030301010803" pitchFamily="18" charset="0"/>
              <a:cs typeface="Times New Roman" panose="02020603050405020304" pitchFamily="18" charset="0"/>
            </a:endParaRPr>
          </a:p>
          <a:p>
            <a:pPr marL="457200" lvl="0" indent="-457200" algn="just">
              <a:buFont typeface="Wingdings" panose="05000000000000000000" pitchFamily="2" charset="2"/>
              <a:buChar char="v"/>
            </a:pPr>
            <a:r>
              <a:rPr lang="en-US" sz="3600" b="1" dirty="0">
                <a:solidFill>
                  <a:schemeClr val="bg1"/>
                </a:solidFill>
                <a:latin typeface="Garamond" panose="02020404030301010803" pitchFamily="18" charset="0"/>
                <a:cs typeface="Times New Roman" panose="02020603050405020304" pitchFamily="18" charset="0"/>
              </a:rPr>
              <a:t> </a:t>
            </a:r>
            <a:endParaRPr lang="en-US" sz="3600" b="1" dirty="0" smtClean="0">
              <a:solidFill>
                <a:schemeClr val="bg1"/>
              </a:solidFill>
              <a:latin typeface="Garamond" panose="02020404030301010803" pitchFamily="18" charset="0"/>
              <a:cs typeface="Times New Roman" panose="02020603050405020304" pitchFamily="18" charset="0"/>
            </a:endParaRPr>
          </a:p>
          <a:p>
            <a:pPr marL="457200" lvl="0" indent="-457200" algn="just">
              <a:buFont typeface="Wingdings" panose="05000000000000000000" pitchFamily="2" charset="2"/>
              <a:buChar char="v"/>
            </a:pPr>
            <a:r>
              <a:rPr lang="en-US" sz="3600" b="1" dirty="0">
                <a:solidFill>
                  <a:schemeClr val="bg1"/>
                </a:solidFill>
                <a:latin typeface="Garamond" panose="02020404030301010803" pitchFamily="18" charset="0"/>
                <a:cs typeface="Times New Roman" panose="02020603050405020304" pitchFamily="18" charset="0"/>
              </a:rPr>
              <a:t> </a:t>
            </a:r>
            <a:endParaRPr lang="en-US" sz="3600" b="1" dirty="0" smtClean="0">
              <a:solidFill>
                <a:schemeClr val="bg1"/>
              </a:solidFill>
              <a:latin typeface="Garamond" panose="02020404030301010803" pitchFamily="18" charset="0"/>
              <a:cs typeface="Times New Roman" panose="02020603050405020304" pitchFamily="18" charset="0"/>
            </a:endParaRPr>
          </a:p>
          <a:p>
            <a:pPr marL="457200" lvl="0" indent="-457200" algn="just">
              <a:buFont typeface="Wingdings" panose="05000000000000000000" pitchFamily="2" charset="2"/>
              <a:buChar char="v"/>
            </a:pPr>
            <a:r>
              <a:rPr lang="en-US" sz="3600" b="1" dirty="0">
                <a:solidFill>
                  <a:schemeClr val="bg1"/>
                </a:solidFill>
                <a:latin typeface="Garamond" panose="02020404030301010803" pitchFamily="18" charset="0"/>
                <a:cs typeface="Times New Roman" panose="02020603050405020304" pitchFamily="18" charset="0"/>
              </a:rPr>
              <a:t> </a:t>
            </a:r>
            <a:endParaRPr lang="en-US" sz="3600" b="1" dirty="0" smtClean="0">
              <a:solidFill>
                <a:schemeClr val="bg1"/>
              </a:solidFill>
              <a:latin typeface="Garamond" panose="02020404030301010803" pitchFamily="18" charset="0"/>
              <a:cs typeface="Times New Roman" panose="02020603050405020304" pitchFamily="18" charset="0"/>
            </a:endParaRPr>
          </a:p>
          <a:p>
            <a:pPr marL="457200" lvl="0" indent="-457200" algn="just">
              <a:buFont typeface="Wingdings" panose="05000000000000000000" pitchFamily="2" charset="2"/>
              <a:buChar char="v"/>
            </a:pPr>
            <a:endParaRPr lang="en-US" sz="3600" b="1" dirty="0">
              <a:solidFill>
                <a:schemeClr val="bg1"/>
              </a:solidFill>
              <a:latin typeface="Garamond" panose="02020404030301010803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148407" y="21289831"/>
            <a:ext cx="13454743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lvl="0" indent="-457200" algn="just">
              <a:buFont typeface="Wingdings" panose="05000000000000000000" pitchFamily="2" charset="2"/>
              <a:buChar char="v"/>
            </a:pPr>
            <a:r>
              <a:rPr lang="en-US" sz="3600" b="1" dirty="0" smtClean="0">
                <a:solidFill>
                  <a:schemeClr val="bg1"/>
                </a:solidFill>
                <a:latin typeface="Garamond" panose="02020404030301010803" pitchFamily="18" charset="0"/>
                <a:cs typeface="Times New Roman" panose="02020603050405020304" pitchFamily="18" charset="0"/>
              </a:rPr>
              <a:t>  </a:t>
            </a:r>
          </a:p>
          <a:p>
            <a:pPr marL="457200" lvl="0" indent="-457200" algn="just">
              <a:buFont typeface="Wingdings" panose="05000000000000000000" pitchFamily="2" charset="2"/>
              <a:buChar char="v"/>
            </a:pPr>
            <a:r>
              <a:rPr lang="en-US" sz="3600" b="1" dirty="0">
                <a:solidFill>
                  <a:schemeClr val="bg1"/>
                </a:solidFill>
                <a:latin typeface="Garamond" panose="02020404030301010803" pitchFamily="18" charset="0"/>
                <a:cs typeface="Times New Roman" panose="02020603050405020304" pitchFamily="18" charset="0"/>
              </a:rPr>
              <a:t> </a:t>
            </a:r>
            <a:endParaRPr lang="en-US" sz="3600" b="1" dirty="0" smtClean="0">
              <a:solidFill>
                <a:schemeClr val="bg1"/>
              </a:solidFill>
              <a:latin typeface="Garamond" panose="02020404030301010803" pitchFamily="18" charset="0"/>
              <a:cs typeface="Times New Roman" panose="02020603050405020304" pitchFamily="18" charset="0"/>
            </a:endParaRPr>
          </a:p>
          <a:p>
            <a:pPr marL="457200" lvl="0" indent="-457200" algn="just">
              <a:buFont typeface="Wingdings" panose="05000000000000000000" pitchFamily="2" charset="2"/>
              <a:buChar char="v"/>
            </a:pPr>
            <a:r>
              <a:rPr lang="en-US" sz="3600" b="1" dirty="0">
                <a:solidFill>
                  <a:schemeClr val="bg1"/>
                </a:solidFill>
                <a:latin typeface="Garamond" panose="02020404030301010803" pitchFamily="18" charset="0"/>
                <a:cs typeface="Times New Roman" panose="02020603050405020304" pitchFamily="18" charset="0"/>
              </a:rPr>
              <a:t> </a:t>
            </a:r>
            <a:endParaRPr lang="en-US" sz="3600" b="1" dirty="0" smtClean="0">
              <a:solidFill>
                <a:schemeClr val="bg1"/>
              </a:solidFill>
              <a:latin typeface="Garamond" panose="02020404030301010803" pitchFamily="18" charset="0"/>
              <a:cs typeface="Times New Roman" panose="02020603050405020304" pitchFamily="18" charset="0"/>
            </a:endParaRPr>
          </a:p>
          <a:p>
            <a:pPr marL="457200" lvl="0" indent="-457200" algn="just">
              <a:buFont typeface="Wingdings" panose="05000000000000000000" pitchFamily="2" charset="2"/>
              <a:buChar char="v"/>
            </a:pPr>
            <a:r>
              <a:rPr lang="en-US" sz="3600" b="1" dirty="0">
                <a:solidFill>
                  <a:schemeClr val="bg1"/>
                </a:solidFill>
                <a:latin typeface="Garamond" panose="02020404030301010803" pitchFamily="18" charset="0"/>
                <a:cs typeface="Times New Roman" panose="02020603050405020304" pitchFamily="18" charset="0"/>
              </a:rPr>
              <a:t> </a:t>
            </a:r>
            <a:endParaRPr lang="en-US" sz="3600" b="1" dirty="0" smtClean="0">
              <a:solidFill>
                <a:schemeClr val="bg1"/>
              </a:solidFill>
              <a:latin typeface="Garamond" panose="02020404030301010803" pitchFamily="18" charset="0"/>
              <a:cs typeface="Times New Roman" panose="02020603050405020304" pitchFamily="18" charset="0"/>
            </a:endParaRPr>
          </a:p>
          <a:p>
            <a:pPr marL="457200" lvl="0" indent="-457200" algn="just">
              <a:buFont typeface="Wingdings" panose="05000000000000000000" pitchFamily="2" charset="2"/>
              <a:buChar char="v"/>
            </a:pPr>
            <a:r>
              <a:rPr lang="en-US" sz="3600" b="1" dirty="0">
                <a:solidFill>
                  <a:schemeClr val="bg1"/>
                </a:solidFill>
                <a:latin typeface="Garamond" panose="02020404030301010803" pitchFamily="18" charset="0"/>
                <a:cs typeface="Times New Roman" panose="02020603050405020304" pitchFamily="18" charset="0"/>
              </a:rPr>
              <a:t> </a:t>
            </a:r>
            <a:endParaRPr lang="en-US" sz="3600" b="1" dirty="0" smtClean="0">
              <a:solidFill>
                <a:schemeClr val="bg1"/>
              </a:solidFill>
              <a:latin typeface="Garamond" panose="02020404030301010803" pitchFamily="18" charset="0"/>
              <a:cs typeface="Times New Roman" panose="02020603050405020304" pitchFamily="18" charset="0"/>
            </a:endParaRPr>
          </a:p>
          <a:p>
            <a:pPr marL="457200" lvl="0" indent="-457200" algn="just">
              <a:buFont typeface="Wingdings" panose="05000000000000000000" pitchFamily="2" charset="2"/>
              <a:buChar char="v"/>
            </a:pPr>
            <a:r>
              <a:rPr lang="en-US" sz="3600" b="1" dirty="0">
                <a:solidFill>
                  <a:schemeClr val="bg1"/>
                </a:solidFill>
                <a:latin typeface="Garamond" panose="02020404030301010803" pitchFamily="18" charset="0"/>
                <a:cs typeface="Times New Roman" panose="02020603050405020304" pitchFamily="18" charset="0"/>
              </a:rPr>
              <a:t> </a:t>
            </a:r>
            <a:endParaRPr lang="en-US" sz="3600" b="1" dirty="0" smtClean="0">
              <a:solidFill>
                <a:schemeClr val="bg1"/>
              </a:solidFill>
              <a:latin typeface="Garamond" panose="02020404030301010803" pitchFamily="18" charset="0"/>
              <a:cs typeface="Times New Roman" panose="02020603050405020304" pitchFamily="18" charset="0"/>
            </a:endParaRPr>
          </a:p>
          <a:p>
            <a:pPr marL="457200" lvl="0" indent="-457200" algn="just">
              <a:buFont typeface="Wingdings" panose="05000000000000000000" pitchFamily="2" charset="2"/>
              <a:buChar char="v"/>
            </a:pPr>
            <a:endParaRPr lang="en-US" sz="3600" b="1" dirty="0">
              <a:solidFill>
                <a:schemeClr val="bg1"/>
              </a:solidFill>
              <a:latin typeface="Garamond" panose="02020404030301010803" pitchFamily="18" charset="0"/>
              <a:cs typeface="Times New Roman" panose="02020603050405020304" pitchFamily="18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5618210" y="12483825"/>
            <a:ext cx="13454743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lvl="0" indent="-457200" algn="just">
              <a:buFont typeface="Wingdings" panose="05000000000000000000" pitchFamily="2" charset="2"/>
              <a:buChar char="v"/>
            </a:pPr>
            <a:r>
              <a:rPr lang="en-US" sz="3600" b="1" dirty="0" smtClean="0">
                <a:solidFill>
                  <a:schemeClr val="bg1"/>
                </a:solidFill>
                <a:latin typeface="Garamond" panose="02020404030301010803" pitchFamily="18" charset="0"/>
                <a:cs typeface="Times New Roman" panose="02020603050405020304" pitchFamily="18" charset="0"/>
              </a:rPr>
              <a:t>  </a:t>
            </a:r>
          </a:p>
          <a:p>
            <a:pPr marL="457200" lvl="0" indent="-457200" algn="just">
              <a:buFont typeface="Wingdings" panose="05000000000000000000" pitchFamily="2" charset="2"/>
              <a:buChar char="v"/>
            </a:pPr>
            <a:r>
              <a:rPr lang="en-US" sz="3600" b="1" dirty="0">
                <a:solidFill>
                  <a:schemeClr val="bg1"/>
                </a:solidFill>
                <a:latin typeface="Garamond" panose="02020404030301010803" pitchFamily="18" charset="0"/>
                <a:cs typeface="Times New Roman" panose="02020603050405020304" pitchFamily="18" charset="0"/>
              </a:rPr>
              <a:t> </a:t>
            </a:r>
            <a:endParaRPr lang="en-US" sz="3600" b="1" dirty="0" smtClean="0">
              <a:solidFill>
                <a:schemeClr val="bg1"/>
              </a:solidFill>
              <a:latin typeface="Garamond" panose="02020404030301010803" pitchFamily="18" charset="0"/>
              <a:cs typeface="Times New Roman" panose="02020603050405020304" pitchFamily="18" charset="0"/>
            </a:endParaRPr>
          </a:p>
          <a:p>
            <a:pPr marL="457200" lvl="0" indent="-457200" algn="just">
              <a:buFont typeface="Wingdings" panose="05000000000000000000" pitchFamily="2" charset="2"/>
              <a:buChar char="v"/>
            </a:pPr>
            <a:r>
              <a:rPr lang="en-US" sz="3600" b="1" dirty="0">
                <a:solidFill>
                  <a:schemeClr val="bg1"/>
                </a:solidFill>
                <a:latin typeface="Garamond" panose="02020404030301010803" pitchFamily="18" charset="0"/>
                <a:cs typeface="Times New Roman" panose="02020603050405020304" pitchFamily="18" charset="0"/>
              </a:rPr>
              <a:t> </a:t>
            </a:r>
            <a:endParaRPr lang="en-US" sz="3600" b="1" dirty="0" smtClean="0">
              <a:solidFill>
                <a:schemeClr val="bg1"/>
              </a:solidFill>
              <a:latin typeface="Garamond" panose="02020404030301010803" pitchFamily="18" charset="0"/>
              <a:cs typeface="Times New Roman" panose="02020603050405020304" pitchFamily="18" charset="0"/>
            </a:endParaRPr>
          </a:p>
          <a:p>
            <a:pPr marL="457200" lvl="0" indent="-457200" algn="just">
              <a:buFont typeface="Wingdings" panose="05000000000000000000" pitchFamily="2" charset="2"/>
              <a:buChar char="v"/>
            </a:pPr>
            <a:r>
              <a:rPr lang="en-US" sz="3600" b="1" dirty="0">
                <a:solidFill>
                  <a:schemeClr val="bg1"/>
                </a:solidFill>
                <a:latin typeface="Garamond" panose="02020404030301010803" pitchFamily="18" charset="0"/>
                <a:cs typeface="Times New Roman" panose="02020603050405020304" pitchFamily="18" charset="0"/>
              </a:rPr>
              <a:t> </a:t>
            </a:r>
            <a:endParaRPr lang="en-US" sz="3600" b="1" dirty="0" smtClean="0">
              <a:solidFill>
                <a:schemeClr val="bg1"/>
              </a:solidFill>
              <a:latin typeface="Garamond" panose="02020404030301010803" pitchFamily="18" charset="0"/>
              <a:cs typeface="Times New Roman" panose="02020603050405020304" pitchFamily="18" charset="0"/>
            </a:endParaRPr>
          </a:p>
          <a:p>
            <a:pPr marL="457200" lvl="0" indent="-457200" algn="just">
              <a:buFont typeface="Wingdings" panose="05000000000000000000" pitchFamily="2" charset="2"/>
              <a:buChar char="v"/>
            </a:pPr>
            <a:r>
              <a:rPr lang="en-US" sz="3600" b="1" dirty="0">
                <a:solidFill>
                  <a:schemeClr val="bg1"/>
                </a:solidFill>
                <a:latin typeface="Garamond" panose="02020404030301010803" pitchFamily="18" charset="0"/>
                <a:cs typeface="Times New Roman" panose="02020603050405020304" pitchFamily="18" charset="0"/>
              </a:rPr>
              <a:t> </a:t>
            </a:r>
            <a:endParaRPr lang="en-US" sz="3600" b="1" dirty="0" smtClean="0">
              <a:solidFill>
                <a:schemeClr val="bg1"/>
              </a:solidFill>
              <a:latin typeface="Garamond" panose="02020404030301010803" pitchFamily="18" charset="0"/>
              <a:cs typeface="Times New Roman" panose="02020603050405020304" pitchFamily="18" charset="0"/>
            </a:endParaRPr>
          </a:p>
          <a:p>
            <a:pPr marL="457200" lvl="0" indent="-457200" algn="just">
              <a:buFont typeface="Wingdings" panose="05000000000000000000" pitchFamily="2" charset="2"/>
              <a:buChar char="v"/>
            </a:pPr>
            <a:r>
              <a:rPr lang="en-US" sz="3600" b="1" dirty="0">
                <a:solidFill>
                  <a:schemeClr val="bg1"/>
                </a:solidFill>
                <a:latin typeface="Garamond" panose="02020404030301010803" pitchFamily="18" charset="0"/>
                <a:cs typeface="Times New Roman" panose="02020603050405020304" pitchFamily="18" charset="0"/>
              </a:rPr>
              <a:t> </a:t>
            </a:r>
            <a:endParaRPr lang="en-US" sz="3600" b="1" dirty="0" smtClean="0">
              <a:solidFill>
                <a:schemeClr val="bg1"/>
              </a:solidFill>
              <a:latin typeface="Garamond" panose="02020404030301010803" pitchFamily="18" charset="0"/>
              <a:cs typeface="Times New Roman" panose="02020603050405020304" pitchFamily="18" charset="0"/>
            </a:endParaRPr>
          </a:p>
          <a:p>
            <a:pPr marL="457200" lvl="0" indent="-457200" algn="just">
              <a:buFont typeface="Wingdings" panose="05000000000000000000" pitchFamily="2" charset="2"/>
              <a:buChar char="v"/>
            </a:pPr>
            <a:endParaRPr lang="en-US" sz="3600" b="1" dirty="0">
              <a:solidFill>
                <a:schemeClr val="bg1"/>
              </a:solidFill>
              <a:latin typeface="Garamond" panose="02020404030301010803" pitchFamily="18" charset="0"/>
              <a:cs typeface="Times New Roman" panose="02020603050405020304" pitchFamily="18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5694023" y="25284089"/>
            <a:ext cx="13454743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lvl="0" indent="-457200" algn="just">
              <a:buFont typeface="Wingdings" panose="05000000000000000000" pitchFamily="2" charset="2"/>
              <a:buChar char="v"/>
            </a:pPr>
            <a:r>
              <a:rPr lang="en-US" sz="3600" b="1" dirty="0" smtClean="0">
                <a:solidFill>
                  <a:schemeClr val="bg1"/>
                </a:solidFill>
                <a:latin typeface="Garamond" panose="02020404030301010803" pitchFamily="18" charset="0"/>
                <a:cs typeface="Times New Roman" panose="02020603050405020304" pitchFamily="18" charset="0"/>
              </a:rPr>
              <a:t>  </a:t>
            </a:r>
          </a:p>
          <a:p>
            <a:pPr marL="457200" lvl="0" indent="-457200" algn="just">
              <a:buFont typeface="Wingdings" panose="05000000000000000000" pitchFamily="2" charset="2"/>
              <a:buChar char="v"/>
            </a:pPr>
            <a:r>
              <a:rPr lang="en-US" sz="3600" b="1" dirty="0">
                <a:solidFill>
                  <a:schemeClr val="bg1"/>
                </a:solidFill>
                <a:latin typeface="Garamond" panose="02020404030301010803" pitchFamily="18" charset="0"/>
                <a:cs typeface="Times New Roman" panose="02020603050405020304" pitchFamily="18" charset="0"/>
              </a:rPr>
              <a:t> </a:t>
            </a:r>
            <a:endParaRPr lang="en-US" sz="3600" b="1" dirty="0" smtClean="0">
              <a:solidFill>
                <a:schemeClr val="bg1"/>
              </a:solidFill>
              <a:latin typeface="Garamond" panose="02020404030301010803" pitchFamily="18" charset="0"/>
              <a:cs typeface="Times New Roman" panose="02020603050405020304" pitchFamily="18" charset="0"/>
            </a:endParaRPr>
          </a:p>
          <a:p>
            <a:pPr marL="457200" lvl="0" indent="-457200" algn="just">
              <a:buFont typeface="Wingdings" panose="05000000000000000000" pitchFamily="2" charset="2"/>
              <a:buChar char="v"/>
            </a:pPr>
            <a:r>
              <a:rPr lang="en-US" sz="3600" b="1" dirty="0">
                <a:solidFill>
                  <a:schemeClr val="bg1"/>
                </a:solidFill>
                <a:latin typeface="Garamond" panose="02020404030301010803" pitchFamily="18" charset="0"/>
                <a:cs typeface="Times New Roman" panose="02020603050405020304" pitchFamily="18" charset="0"/>
              </a:rPr>
              <a:t> </a:t>
            </a:r>
            <a:endParaRPr lang="en-US" sz="3600" b="1" dirty="0" smtClean="0">
              <a:solidFill>
                <a:schemeClr val="bg1"/>
              </a:solidFill>
              <a:latin typeface="Garamond" panose="02020404030301010803" pitchFamily="18" charset="0"/>
              <a:cs typeface="Times New Roman" panose="02020603050405020304" pitchFamily="18" charset="0"/>
            </a:endParaRPr>
          </a:p>
          <a:p>
            <a:pPr marL="457200" lvl="0" indent="-457200" algn="just">
              <a:buFont typeface="Wingdings" panose="05000000000000000000" pitchFamily="2" charset="2"/>
              <a:buChar char="v"/>
            </a:pPr>
            <a:r>
              <a:rPr lang="en-US" sz="3600" b="1" dirty="0">
                <a:solidFill>
                  <a:schemeClr val="bg1"/>
                </a:solidFill>
                <a:latin typeface="Garamond" panose="02020404030301010803" pitchFamily="18" charset="0"/>
                <a:cs typeface="Times New Roman" panose="02020603050405020304" pitchFamily="18" charset="0"/>
              </a:rPr>
              <a:t> </a:t>
            </a:r>
            <a:endParaRPr lang="en-US" sz="3600" b="1" dirty="0" smtClean="0">
              <a:solidFill>
                <a:schemeClr val="bg1"/>
              </a:solidFill>
              <a:latin typeface="Garamond" panose="02020404030301010803" pitchFamily="18" charset="0"/>
              <a:cs typeface="Times New Roman" panose="02020603050405020304" pitchFamily="18" charset="0"/>
            </a:endParaRPr>
          </a:p>
          <a:p>
            <a:pPr marL="457200" lvl="0" indent="-457200" algn="just">
              <a:buFont typeface="Wingdings" panose="05000000000000000000" pitchFamily="2" charset="2"/>
              <a:buChar char="v"/>
            </a:pPr>
            <a:r>
              <a:rPr lang="en-US" sz="3600" b="1" dirty="0">
                <a:solidFill>
                  <a:schemeClr val="bg1"/>
                </a:solidFill>
                <a:latin typeface="Garamond" panose="02020404030301010803" pitchFamily="18" charset="0"/>
                <a:cs typeface="Times New Roman" panose="02020603050405020304" pitchFamily="18" charset="0"/>
              </a:rPr>
              <a:t> </a:t>
            </a:r>
            <a:endParaRPr lang="en-US" sz="3600" b="1" dirty="0" smtClean="0">
              <a:solidFill>
                <a:schemeClr val="bg1"/>
              </a:solidFill>
              <a:latin typeface="Garamond" panose="02020404030301010803" pitchFamily="18" charset="0"/>
              <a:cs typeface="Times New Roman" panose="02020603050405020304" pitchFamily="18" charset="0"/>
            </a:endParaRPr>
          </a:p>
          <a:p>
            <a:pPr marL="457200" lvl="0" indent="-457200" algn="just">
              <a:buFont typeface="Wingdings" panose="05000000000000000000" pitchFamily="2" charset="2"/>
              <a:buChar char="v"/>
            </a:pPr>
            <a:r>
              <a:rPr lang="en-US" sz="3600" b="1" dirty="0">
                <a:solidFill>
                  <a:schemeClr val="bg1"/>
                </a:solidFill>
                <a:latin typeface="Garamond" panose="02020404030301010803" pitchFamily="18" charset="0"/>
                <a:cs typeface="Times New Roman" panose="02020603050405020304" pitchFamily="18" charset="0"/>
              </a:rPr>
              <a:t> </a:t>
            </a:r>
            <a:endParaRPr lang="en-US" sz="3600" b="1" dirty="0" smtClean="0">
              <a:solidFill>
                <a:schemeClr val="bg1"/>
              </a:solidFill>
              <a:latin typeface="Garamond" panose="02020404030301010803" pitchFamily="18" charset="0"/>
              <a:cs typeface="Times New Roman" panose="02020603050405020304" pitchFamily="18" charset="0"/>
            </a:endParaRPr>
          </a:p>
          <a:p>
            <a:pPr marL="457200" lvl="0" indent="-457200" algn="just">
              <a:buFont typeface="Wingdings" panose="05000000000000000000" pitchFamily="2" charset="2"/>
              <a:buChar char="v"/>
            </a:pPr>
            <a:endParaRPr lang="en-US" sz="3600" b="1" dirty="0">
              <a:solidFill>
                <a:schemeClr val="bg1"/>
              </a:solidFill>
              <a:latin typeface="Garamond" panose="02020404030301010803" pitchFamily="18" charset="0"/>
              <a:cs typeface="Times New Roman" panose="02020603050405020304" pitchFamily="18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208994" y="30785107"/>
            <a:ext cx="13454743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lvl="0" indent="-457200" algn="just">
              <a:buFont typeface="Wingdings" panose="05000000000000000000" pitchFamily="2" charset="2"/>
              <a:buChar char="v"/>
            </a:pPr>
            <a:r>
              <a:rPr lang="en-US" sz="3600" b="1" dirty="0" smtClean="0">
                <a:solidFill>
                  <a:schemeClr val="bg1"/>
                </a:solidFill>
                <a:latin typeface="Garamond" panose="02020404030301010803" pitchFamily="18" charset="0"/>
                <a:cs typeface="Times New Roman" panose="02020603050405020304" pitchFamily="18" charset="0"/>
              </a:rPr>
              <a:t>  </a:t>
            </a:r>
          </a:p>
          <a:p>
            <a:pPr marL="457200" lvl="0" indent="-457200" algn="just">
              <a:buFont typeface="Wingdings" panose="05000000000000000000" pitchFamily="2" charset="2"/>
              <a:buChar char="v"/>
            </a:pPr>
            <a:r>
              <a:rPr lang="en-US" sz="3600" b="1" dirty="0">
                <a:solidFill>
                  <a:schemeClr val="bg1"/>
                </a:solidFill>
                <a:latin typeface="Garamond" panose="02020404030301010803" pitchFamily="18" charset="0"/>
                <a:cs typeface="Times New Roman" panose="02020603050405020304" pitchFamily="18" charset="0"/>
              </a:rPr>
              <a:t> </a:t>
            </a:r>
            <a:endParaRPr lang="en-US" sz="3600" b="1" dirty="0" smtClean="0">
              <a:solidFill>
                <a:schemeClr val="bg1"/>
              </a:solidFill>
              <a:latin typeface="Garamond" panose="02020404030301010803" pitchFamily="18" charset="0"/>
              <a:cs typeface="Times New Roman" panose="02020603050405020304" pitchFamily="18" charset="0"/>
            </a:endParaRPr>
          </a:p>
          <a:p>
            <a:pPr marL="457200" lvl="0" indent="-457200" algn="just">
              <a:buFont typeface="Wingdings" panose="05000000000000000000" pitchFamily="2" charset="2"/>
              <a:buChar char="v"/>
            </a:pPr>
            <a:r>
              <a:rPr lang="en-US" sz="3600" b="1" dirty="0">
                <a:solidFill>
                  <a:schemeClr val="bg1"/>
                </a:solidFill>
                <a:latin typeface="Garamond" panose="02020404030301010803" pitchFamily="18" charset="0"/>
                <a:cs typeface="Times New Roman" panose="02020603050405020304" pitchFamily="18" charset="0"/>
              </a:rPr>
              <a:t> </a:t>
            </a:r>
            <a:endParaRPr lang="en-US" sz="3600" b="1" dirty="0" smtClean="0">
              <a:solidFill>
                <a:schemeClr val="bg1"/>
              </a:solidFill>
              <a:latin typeface="Garamond" panose="02020404030301010803" pitchFamily="18" charset="0"/>
              <a:cs typeface="Times New Roman" panose="02020603050405020304" pitchFamily="18" charset="0"/>
            </a:endParaRPr>
          </a:p>
          <a:p>
            <a:pPr marL="457200" lvl="0" indent="-457200" algn="just">
              <a:buFont typeface="Wingdings" panose="05000000000000000000" pitchFamily="2" charset="2"/>
              <a:buChar char="v"/>
            </a:pPr>
            <a:r>
              <a:rPr lang="en-US" sz="3600" b="1" dirty="0">
                <a:solidFill>
                  <a:schemeClr val="bg1"/>
                </a:solidFill>
                <a:latin typeface="Garamond" panose="02020404030301010803" pitchFamily="18" charset="0"/>
                <a:cs typeface="Times New Roman" panose="02020603050405020304" pitchFamily="18" charset="0"/>
              </a:rPr>
              <a:t> </a:t>
            </a:r>
            <a:endParaRPr lang="en-US" sz="3600" b="1" dirty="0" smtClean="0">
              <a:solidFill>
                <a:schemeClr val="bg1"/>
              </a:solidFill>
              <a:latin typeface="Garamond" panose="02020404030301010803" pitchFamily="18" charset="0"/>
              <a:cs typeface="Times New Roman" panose="02020603050405020304" pitchFamily="18" charset="0"/>
            </a:endParaRPr>
          </a:p>
          <a:p>
            <a:pPr marL="457200" lvl="0" indent="-457200" algn="just">
              <a:buFont typeface="Wingdings" panose="05000000000000000000" pitchFamily="2" charset="2"/>
              <a:buChar char="v"/>
            </a:pPr>
            <a:r>
              <a:rPr lang="en-US" sz="3600" b="1" dirty="0">
                <a:solidFill>
                  <a:schemeClr val="bg1"/>
                </a:solidFill>
                <a:latin typeface="Garamond" panose="02020404030301010803" pitchFamily="18" charset="0"/>
                <a:cs typeface="Times New Roman" panose="02020603050405020304" pitchFamily="18" charset="0"/>
              </a:rPr>
              <a:t> </a:t>
            </a:r>
            <a:endParaRPr lang="en-US" sz="3600" b="1" dirty="0" smtClean="0">
              <a:solidFill>
                <a:schemeClr val="bg1"/>
              </a:solidFill>
              <a:latin typeface="Garamond" panose="02020404030301010803" pitchFamily="18" charset="0"/>
              <a:cs typeface="Times New Roman" panose="02020603050405020304" pitchFamily="18" charset="0"/>
            </a:endParaRPr>
          </a:p>
          <a:p>
            <a:pPr marL="457200" lvl="0" indent="-457200" algn="just">
              <a:buFont typeface="Wingdings" panose="05000000000000000000" pitchFamily="2" charset="2"/>
              <a:buChar char="v"/>
            </a:pPr>
            <a:r>
              <a:rPr lang="en-US" sz="3600" b="1" dirty="0">
                <a:solidFill>
                  <a:schemeClr val="bg1"/>
                </a:solidFill>
                <a:latin typeface="Garamond" panose="02020404030301010803" pitchFamily="18" charset="0"/>
                <a:cs typeface="Times New Roman" panose="02020603050405020304" pitchFamily="18" charset="0"/>
              </a:rPr>
              <a:t> </a:t>
            </a:r>
            <a:endParaRPr lang="en-US" sz="3600" b="1" dirty="0" smtClean="0">
              <a:solidFill>
                <a:schemeClr val="bg1"/>
              </a:solidFill>
              <a:latin typeface="Garamond" panose="02020404030301010803" pitchFamily="18" charset="0"/>
              <a:cs typeface="Times New Roman" panose="02020603050405020304" pitchFamily="18" charset="0"/>
            </a:endParaRPr>
          </a:p>
          <a:p>
            <a:pPr marL="457200" lvl="0" indent="-457200" algn="just">
              <a:buFont typeface="Wingdings" panose="05000000000000000000" pitchFamily="2" charset="2"/>
              <a:buChar char="v"/>
            </a:pPr>
            <a:endParaRPr lang="en-US" sz="3600" b="1" dirty="0">
              <a:solidFill>
                <a:schemeClr val="bg1"/>
              </a:solidFill>
              <a:latin typeface="Garamond" panose="02020404030301010803" pitchFamily="18" charset="0"/>
              <a:cs typeface="Times New Roman" panose="02020603050405020304" pitchFamily="18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148407" y="39361601"/>
            <a:ext cx="380264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chemeClr val="tx1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Acknowledgement </a:t>
            </a:r>
            <a:endParaRPr lang="en-US" sz="3600" dirty="0">
              <a:solidFill>
                <a:schemeClr val="tx1"/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pic>
        <p:nvPicPr>
          <p:cNvPr id="2" name="Picture 2" descr="marie-curie-actions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2884" y="3031800"/>
            <a:ext cx="1831967" cy="1437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European Commission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64851" y="3041429"/>
            <a:ext cx="1573936" cy="14273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ounded Rectangle 2"/>
          <p:cNvSpPr/>
          <p:nvPr/>
        </p:nvSpPr>
        <p:spPr bwMode="auto">
          <a:xfrm>
            <a:off x="22844843" y="1233581"/>
            <a:ext cx="6303923" cy="3464032"/>
          </a:xfrm>
          <a:prstGeom prst="round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3557165" y="2239573"/>
            <a:ext cx="522066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dirty="0" smtClean="0">
                <a:solidFill>
                  <a:schemeClr val="tx1"/>
                </a:solidFill>
                <a:cs typeface="Andalus" panose="02020603050405020304"/>
              </a:rPr>
              <a:t>Participant’s Institution’s </a:t>
            </a:r>
          </a:p>
          <a:p>
            <a:pPr algn="ctr"/>
            <a:r>
              <a:rPr lang="en-US" sz="3600" dirty="0" smtClean="0">
                <a:solidFill>
                  <a:schemeClr val="tx1"/>
                </a:solidFill>
                <a:cs typeface="Andalus" panose="02020603050405020304"/>
              </a:rPr>
              <a:t>Logo</a:t>
            </a:r>
            <a:endParaRPr lang="en-US" sz="3600" dirty="0">
              <a:solidFill>
                <a:schemeClr val="tx1"/>
              </a:solidFill>
              <a:cs typeface="Andalus" panose="02020603050405020304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Arial"/>
        <a:ea typeface="WenQuanYi Micro Hei"/>
        <a:cs typeface="WenQuanYi Micro Hei"/>
      </a:majorFont>
      <a:minorFont>
        <a:latin typeface="Arial"/>
        <a:ea typeface="WenQuanYi Micro Hei"/>
        <a:cs typeface="WenQuanYi Micro Hei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10707</TotalTime>
  <Words>58</Words>
  <Application>Microsoft Office PowerPoint</Application>
  <PresentationFormat>Custom</PresentationFormat>
  <Paragraphs>47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9" baseType="lpstr">
      <vt:lpstr>Andalus</vt:lpstr>
      <vt:lpstr>Arial</vt:lpstr>
      <vt:lpstr>Arial Narrow</vt:lpstr>
      <vt:lpstr>Garamond</vt:lpstr>
      <vt:lpstr>Times New Roman</vt:lpstr>
      <vt:lpstr>WenQuanYi Micro Hei</vt:lpstr>
      <vt:lpstr>Wingdings</vt:lpstr>
      <vt:lpstr>Office Theme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pabitro.ray@epfl.ch</dc:creator>
  <cp:lastModifiedBy>Microsoft account</cp:lastModifiedBy>
  <cp:revision>673</cp:revision>
  <cp:lastPrinted>2014-12-01T13:26:53Z</cp:lastPrinted>
  <dcterms:created xsi:type="dcterms:W3CDTF">1601-01-01T00:00:00Z</dcterms:created>
  <dcterms:modified xsi:type="dcterms:W3CDTF">2017-05-06T07:26:59Z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